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B5E561-36C0-48A4-B803-D4C6C4A75B02}" v="50" dt="2022-08-11T06:18:24.0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MLD,D20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415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2908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33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952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694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615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627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867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048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19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1112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173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68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852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4177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554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366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407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391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3067253-6C74-422C-23EE-554AF5920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600" y="858"/>
            <a:ext cx="7324969" cy="732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356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MLD,D20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34</cp:revision>
  <dcterms:created xsi:type="dcterms:W3CDTF">2022-08-11T06:06:25Z</dcterms:created>
  <dcterms:modified xsi:type="dcterms:W3CDTF">2022-08-11T06:25:57Z</dcterms:modified>
</cp:coreProperties>
</file>

<file path=docProps/thumbnail.jpeg>
</file>